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9" d="100"/>
          <a:sy n="209" d="100"/>
        </p:scale>
        <p:origin x="-104" y="-132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notesMaster" Target="notesMasters/notesMaster1.xml"/><Relationship Id="rId423" Type="http://schemas.openxmlformats.org/officeDocument/2006/relationships/printerSettings" Target="printerSettings/printerSettings1.bin"/><Relationship Id="rId424" Type="http://schemas.openxmlformats.org/officeDocument/2006/relationships/presProps" Target="presProps.xml"/><Relationship Id="rId425" Type="http://schemas.openxmlformats.org/officeDocument/2006/relationships/viewProps" Target="viewProps.xml"/><Relationship Id="rId426" Type="http://schemas.openxmlformats.org/officeDocument/2006/relationships/theme" Target="theme/theme1.xml"/><Relationship Id="rId427" Type="http://schemas.openxmlformats.org/officeDocument/2006/relationships/tableStyles" Target="tableStyle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5/25/17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12520"/>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4691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3439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1252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390650"/>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794510"/>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6878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3439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39065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4"/>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20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56260"/>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4"/>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4"/>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endParaRPr lang="en-US" sz="6000" b="1" dirty="0" smtClean="0">
              <a:ln/>
              <a:solidFill>
                <a:schemeClr val="accent3">
                  <a:lumMod val="50000"/>
                </a:schemeClr>
              </a:solidFill>
              <a:effectLst/>
              <a:latin typeface="Helvetica Neue"/>
              <a:cs typeface="Helvetica Neue"/>
            </a:endParaRP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endParaRPr lang="en-US" sz="6000" b="1" dirty="0" smtClean="0">
              <a:ln/>
              <a:solidFill>
                <a:schemeClr val="accent3">
                  <a:lumMod val="50000"/>
                </a:schemeClr>
              </a:solidFill>
              <a:effectLst/>
              <a:latin typeface="Helvetica Neue"/>
              <a:cs typeface="Helvetica Neue"/>
            </a:endParaRP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r>
              <a:rPr lang="en-US" b="1" dirty="0" smtClean="0">
                <a:latin typeface="Helvetica Neue"/>
                <a:cs typeface="Helvetica Neue"/>
              </a:rPr>
              <a: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endParaRPr lang="en-US" sz="6000" b="1" dirty="0" smtClean="0">
              <a:ln/>
              <a:solidFill>
                <a:schemeClr val="accent3">
                  <a:lumMod val="50000"/>
                </a:schemeClr>
              </a:solidFill>
              <a:effectLst/>
              <a:latin typeface="Helvetica Neue"/>
              <a:cs typeface="Helvetica Neue"/>
            </a:endParaRP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endParaRPr lang="en-US" b="1" dirty="0" smtClean="0">
              <a:latin typeface="Helvetica Neue"/>
              <a:cs typeface="Helvetica Neue"/>
            </a:endParaRP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781300"/>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03170"/>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68780"/>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34390"/>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39065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68780"/>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32813</TotalTime>
  <Words>12897</Words>
  <Application>Microsoft Macintosh PowerPoint</Application>
  <PresentationFormat>On-screen Show (16:9)</PresentationFormat>
  <Paragraphs>3253</Paragraphs>
  <Slides>420</Slides>
  <Notes>1</Notes>
  <HiddenSlides>0</HiddenSlides>
  <MMClips>0</MMClips>
  <ScaleCrop>false</ScaleCrop>
  <HeadingPairs>
    <vt:vector size="4" baseType="variant">
      <vt:variant>
        <vt:lpstr>Theme</vt:lpstr>
      </vt:variant>
      <vt:variant>
        <vt:i4>1</vt:i4>
      </vt:variant>
      <vt:variant>
        <vt:lpstr>Slide Titles</vt:lpstr>
      </vt:variant>
      <vt:variant>
        <vt:i4>420</vt:i4>
      </vt:variant>
    </vt:vector>
  </HeadingPairs>
  <TitlesOfParts>
    <vt:vector size="42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1998</cp:revision>
  <dcterms:created xsi:type="dcterms:W3CDTF">2016-08-19T13:44:54Z</dcterms:created>
  <dcterms:modified xsi:type="dcterms:W3CDTF">2017-05-25T19:21:08Z</dcterms:modified>
</cp:coreProperties>
</file>